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660033"/>
    <a:srgbClr val="FF4747"/>
    <a:srgbClr val="FFCC66"/>
    <a:srgbClr val="FFCC00"/>
    <a:srgbClr val="DED900"/>
    <a:srgbClr val="F2EC00"/>
    <a:srgbClr val="FAF400"/>
    <a:srgbClr val="DBD600"/>
    <a:srgbClr val="A45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06" autoAdjust="0"/>
    <p:restoredTop sz="97727" autoAdjust="0"/>
  </p:normalViewPr>
  <p:slideViewPr>
    <p:cSldViewPr>
      <p:cViewPr varScale="1">
        <p:scale>
          <a:sx n="87" d="100"/>
          <a:sy n="87" d="100"/>
        </p:scale>
        <p:origin x="1458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F211-C2E9-4065-9209-3C1B23A2ECF9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3B912-143C-4307-AD2E-3818399D0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F211-C2E9-4065-9209-3C1B23A2ECF9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3B912-143C-4307-AD2E-3818399D0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F211-C2E9-4065-9209-3C1B23A2ECF9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3B912-143C-4307-AD2E-3818399D0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F211-C2E9-4065-9209-3C1B23A2ECF9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3B912-143C-4307-AD2E-3818399D0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F211-C2E9-4065-9209-3C1B23A2ECF9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3B912-143C-4307-AD2E-3818399D0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F211-C2E9-4065-9209-3C1B23A2ECF9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3B912-143C-4307-AD2E-3818399D0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F211-C2E9-4065-9209-3C1B23A2ECF9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3B912-143C-4307-AD2E-3818399D0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F211-C2E9-4065-9209-3C1B23A2ECF9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3B912-143C-4307-AD2E-3818399D0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F211-C2E9-4065-9209-3C1B23A2ECF9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3B912-143C-4307-AD2E-3818399D0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F211-C2E9-4065-9209-3C1B23A2ECF9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3B912-143C-4307-AD2E-3818399D0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F211-C2E9-4065-9209-3C1B23A2ECF9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3B912-143C-4307-AD2E-3818399D0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5F211-C2E9-4065-9209-3C1B23A2ECF9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3B912-143C-4307-AD2E-3818399D0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/>
          </p:cNvSpPr>
          <p:nvPr/>
        </p:nvSpPr>
        <p:spPr>
          <a:xfrm>
            <a:off x="-152400" y="-2286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i="1" dirty="0">
                <a:ln w="6350" cmpd="sng">
                  <a:noFill/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j-lt"/>
                <a:ea typeface="+mj-ea"/>
                <a:cs typeface="+mj-cs"/>
              </a:rPr>
              <a:t>Комитет по </a:t>
            </a:r>
            <a:r>
              <a:rPr kumimoji="0" lang="ru-RU" sz="2800" b="1" i="1" u="none" strike="noStrike" kern="1200" cap="none" spc="0" normalizeH="0" baseline="0" noProof="0" dirty="0">
                <a:ln w="6350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финансов МР «Нерчинский район Забайкальского края</a:t>
            </a:r>
          </a:p>
        </p:txBody>
      </p:sp>
      <p:sp>
        <p:nvSpPr>
          <p:cNvPr id="13" name="Лента лицом вниз 12"/>
          <p:cNvSpPr/>
          <p:nvPr/>
        </p:nvSpPr>
        <p:spPr>
          <a:xfrm>
            <a:off x="6858000" y="6096000"/>
            <a:ext cx="2133600" cy="609600"/>
          </a:xfrm>
          <a:prstGeom prst="ribb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</a:rPr>
              <a:t>12</a:t>
            </a:r>
            <a:r>
              <a:rPr lang="en-US" b="1" i="1" dirty="0">
                <a:solidFill>
                  <a:schemeClr val="tx1"/>
                </a:solidFill>
              </a:rPr>
              <a:t>МО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52400" y="762000"/>
            <a:ext cx="8839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/>
              <a:t>Муниципальные образования </a:t>
            </a:r>
            <a:r>
              <a:rPr lang="ru-RU" sz="2400" b="1" i="1" u="sng" dirty="0"/>
              <a:t>с </a:t>
            </a:r>
            <a:r>
              <a:rPr lang="en-US" sz="2400" b="1" i="1" u="sng" dirty="0"/>
              <a:t>надлежащим</a:t>
            </a:r>
            <a:r>
              <a:rPr lang="ru-RU" sz="2400" b="1" i="1" u="sng" dirty="0"/>
              <a:t> качеством</a:t>
            </a:r>
            <a:r>
              <a:rPr lang="ru-RU" sz="2400" b="1" i="1" dirty="0"/>
              <a:t> </a:t>
            </a:r>
            <a:r>
              <a:rPr lang="en-US" sz="2400" b="1" i="1" dirty="0"/>
              <a:t> </a:t>
            </a:r>
            <a:r>
              <a:rPr lang="ru-RU" b="1" i="1" dirty="0"/>
              <a:t>управления муниципальными финансами за 2024 год</a:t>
            </a:r>
            <a:endParaRPr lang="ru-RU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685800" y="1676400"/>
            <a:ext cx="4191000" cy="4572000"/>
          </a:xfrm>
          <a:prstGeom prst="round2Diag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tx1"/>
                </a:solidFill>
              </a:rPr>
              <a:t>Городское поселение «Нерчинское»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tx1"/>
                </a:solidFill>
              </a:rPr>
              <a:t>Городское поселение «</a:t>
            </a:r>
            <a:r>
              <a:rPr lang="ru-RU" sz="1400" b="1" dirty="0" err="1">
                <a:solidFill>
                  <a:schemeClr val="tx1"/>
                </a:solidFill>
              </a:rPr>
              <a:t>Приисковское</a:t>
            </a:r>
            <a:r>
              <a:rPr lang="ru-RU" sz="1400" b="1" dirty="0">
                <a:solidFill>
                  <a:schemeClr val="tx1"/>
                </a:solidFill>
              </a:rPr>
              <a:t>»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tx1"/>
                </a:solidFill>
              </a:rPr>
              <a:t>Сельское поселение «</a:t>
            </a:r>
            <a:r>
              <a:rPr lang="ru-RU" sz="1400" b="1" dirty="0" err="1">
                <a:solidFill>
                  <a:schemeClr val="tx1"/>
                </a:solidFill>
              </a:rPr>
              <a:t>Верхнеключевское</a:t>
            </a:r>
            <a:r>
              <a:rPr lang="ru-RU" sz="1400" b="1" dirty="0">
                <a:solidFill>
                  <a:schemeClr val="tx1"/>
                </a:solidFill>
              </a:rPr>
              <a:t>»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tx1"/>
                </a:solidFill>
              </a:rPr>
              <a:t>Сельское поселение «</a:t>
            </a:r>
            <a:r>
              <a:rPr lang="ru-RU" sz="1400" b="1" dirty="0" err="1">
                <a:solidFill>
                  <a:schemeClr val="tx1"/>
                </a:solidFill>
              </a:rPr>
              <a:t>Верхнеумыкэйское</a:t>
            </a:r>
            <a:r>
              <a:rPr lang="ru-RU" sz="1400" b="1" dirty="0">
                <a:solidFill>
                  <a:schemeClr val="tx1"/>
                </a:solidFill>
              </a:rPr>
              <a:t>»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tx1"/>
                </a:solidFill>
              </a:rPr>
              <a:t>Сельское поселение «Зареченское»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tx1"/>
                </a:solidFill>
              </a:rPr>
              <a:t>Сельское поселение «Знаменское»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tx1"/>
                </a:solidFill>
              </a:rPr>
              <a:t> Сельское поселение «Зюльзинское», 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tx1"/>
                </a:solidFill>
              </a:rPr>
              <a:t>Сельское поселение «Илимское»,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tx1"/>
                </a:solidFill>
              </a:rPr>
              <a:t>Сельское поселение «</a:t>
            </a:r>
            <a:r>
              <a:rPr lang="ru-RU" sz="1400" b="1" dirty="0" err="1">
                <a:solidFill>
                  <a:schemeClr val="tx1"/>
                </a:solidFill>
              </a:rPr>
              <a:t>Олеканское</a:t>
            </a:r>
            <a:r>
              <a:rPr lang="ru-RU" sz="1400" b="1" dirty="0">
                <a:solidFill>
                  <a:schemeClr val="tx1"/>
                </a:solidFill>
              </a:rPr>
              <a:t>», 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tx1"/>
                </a:solidFill>
              </a:rPr>
              <a:t>Сельское поселение «</a:t>
            </a:r>
            <a:r>
              <a:rPr lang="ru-RU" sz="1400" b="1" dirty="0" err="1">
                <a:solidFill>
                  <a:schemeClr val="tx1"/>
                </a:solidFill>
              </a:rPr>
              <a:t>Нижнеключевское</a:t>
            </a:r>
            <a:r>
              <a:rPr lang="ru-RU" sz="1400" b="1" dirty="0">
                <a:solidFill>
                  <a:schemeClr val="tx1"/>
                </a:solidFill>
              </a:rPr>
              <a:t>»,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tx1"/>
                </a:solidFill>
              </a:rPr>
              <a:t>Сельское поселение «</a:t>
            </a:r>
            <a:r>
              <a:rPr lang="ru-RU" sz="1400" b="1" dirty="0" err="1">
                <a:solidFill>
                  <a:schemeClr val="tx1"/>
                </a:solidFill>
              </a:rPr>
              <a:t>Олинское</a:t>
            </a:r>
            <a:r>
              <a:rPr lang="ru-RU" sz="1400" b="1" dirty="0">
                <a:solidFill>
                  <a:schemeClr val="tx1"/>
                </a:solidFill>
              </a:rPr>
              <a:t>»,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tx1"/>
                </a:solidFill>
              </a:rPr>
              <a:t>Сельское поселение «</a:t>
            </a:r>
            <a:r>
              <a:rPr lang="ru-RU" sz="1400" b="1" dirty="0" err="1">
                <a:solidFill>
                  <a:schemeClr val="tx1"/>
                </a:solidFill>
              </a:rPr>
              <a:t>Пешковское</a:t>
            </a:r>
            <a:r>
              <a:rPr lang="ru-RU" sz="1400" b="1" dirty="0">
                <a:solidFill>
                  <a:schemeClr val="tx1"/>
                </a:solidFill>
              </a:rPr>
              <a:t>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600201"/>
            <a:ext cx="2952328" cy="442108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/>
          </p:cNvSpPr>
          <p:nvPr/>
        </p:nvSpPr>
        <p:spPr>
          <a:xfrm>
            <a:off x="-152400" y="-1524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i="1" dirty="0">
                <a:ln w="6350" cmpd="sng">
                  <a:noFill/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j-lt"/>
                <a:ea typeface="+mj-ea"/>
                <a:cs typeface="+mj-cs"/>
              </a:rPr>
              <a:t>Комитет по </a:t>
            </a:r>
            <a:r>
              <a:rPr kumimoji="0" lang="ru-RU" sz="2800" b="1" i="1" u="none" strike="noStrike" kern="1200" cap="none" spc="0" normalizeH="0" baseline="0" noProof="0" dirty="0">
                <a:ln w="6350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финансов МР «Нерчинский район» Забайкальского края</a:t>
            </a:r>
          </a:p>
        </p:txBody>
      </p:sp>
      <p:sp>
        <p:nvSpPr>
          <p:cNvPr id="9" name="Лента лицом вниз 8"/>
          <p:cNvSpPr/>
          <p:nvPr/>
        </p:nvSpPr>
        <p:spPr>
          <a:xfrm>
            <a:off x="6324600" y="5943600"/>
            <a:ext cx="2590800" cy="838200"/>
          </a:xfrm>
          <a:prstGeom prst="ribb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</a:rPr>
              <a:t>3</a:t>
            </a:r>
            <a:r>
              <a:rPr lang="en-US" sz="2400" b="1" i="1" dirty="0">
                <a:solidFill>
                  <a:schemeClr val="tx1"/>
                </a:solidFill>
              </a:rPr>
              <a:t> </a:t>
            </a:r>
            <a:r>
              <a:rPr lang="en-US" sz="2400" b="1" i="1" dirty="0" smtClean="0">
                <a:solidFill>
                  <a:schemeClr val="tx1"/>
                </a:solidFill>
              </a:rPr>
              <a:t>МО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1000" y="762000"/>
            <a:ext cx="7010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/>
              <a:t>Муниципальные образования </a:t>
            </a:r>
            <a:r>
              <a:rPr lang="ru-RU" b="1" i="1" u="sng" dirty="0"/>
              <a:t> </a:t>
            </a:r>
            <a:endParaRPr lang="en-US" b="1" i="1" u="sng" dirty="0"/>
          </a:p>
          <a:p>
            <a:pPr algn="ctr"/>
            <a:r>
              <a:rPr lang="ru-RU" sz="1600" b="1" i="1" u="sng" dirty="0"/>
              <a:t> </a:t>
            </a:r>
            <a:r>
              <a:rPr lang="ru-RU" sz="2000" b="1" i="1" u="sng" dirty="0"/>
              <a:t>с низким</a:t>
            </a:r>
            <a:r>
              <a:rPr lang="en-US" sz="2000" b="1" i="1" u="sng" dirty="0"/>
              <a:t> </a:t>
            </a:r>
            <a:r>
              <a:rPr lang="ru-RU" sz="2000" b="1" i="1" u="sng" dirty="0"/>
              <a:t>качеством</a:t>
            </a:r>
            <a:r>
              <a:rPr lang="ru-RU" sz="2000" b="1" i="1" dirty="0"/>
              <a:t> </a:t>
            </a:r>
            <a:r>
              <a:rPr lang="ru-RU" b="1" i="1" dirty="0"/>
              <a:t>управления муниципальными финансами </a:t>
            </a:r>
          </a:p>
          <a:p>
            <a:pPr algn="ctr"/>
            <a:r>
              <a:rPr lang="ru-RU" b="1" i="1" dirty="0"/>
              <a:t>за 2024 год</a:t>
            </a:r>
            <a:endParaRPr lang="ru-RU" dirty="0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428596" y="1928802"/>
            <a:ext cx="3962400" cy="4191000"/>
          </a:xfrm>
          <a:prstGeom prst="round2DiagRect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89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Сельское поселение «</a:t>
            </a:r>
            <a:r>
              <a:rPr lang="ru-RU" b="1" dirty="0" err="1">
                <a:solidFill>
                  <a:schemeClr val="tx1"/>
                </a:solidFill>
              </a:rPr>
              <a:t>Андронниковское</a:t>
            </a:r>
            <a:r>
              <a:rPr lang="ru-RU" b="1" dirty="0">
                <a:solidFill>
                  <a:schemeClr val="tx1"/>
                </a:solidFill>
              </a:rPr>
              <a:t>», </a:t>
            </a:r>
          </a:p>
          <a:p>
            <a:pPr algn="ctr"/>
            <a:r>
              <a:rPr lang="ru-RU" b="1" dirty="0">
                <a:solidFill>
                  <a:schemeClr val="tx1"/>
                </a:solidFill>
              </a:rPr>
              <a:t>Сельское поселение «</a:t>
            </a:r>
            <a:r>
              <a:rPr lang="ru-RU" b="1" dirty="0" err="1">
                <a:solidFill>
                  <a:schemeClr val="tx1"/>
                </a:solidFill>
              </a:rPr>
              <a:t>Бишигинское</a:t>
            </a:r>
            <a:r>
              <a:rPr lang="ru-RU" b="1" dirty="0">
                <a:solidFill>
                  <a:schemeClr val="tx1"/>
                </a:solidFill>
              </a:rPr>
              <a:t>»,</a:t>
            </a:r>
          </a:p>
          <a:p>
            <a:pPr algn="ctr"/>
            <a:r>
              <a:rPr lang="ru-RU" b="1" dirty="0">
                <a:solidFill>
                  <a:schemeClr val="tx1"/>
                </a:solidFill>
              </a:rPr>
              <a:t>Городское поселение «</a:t>
            </a:r>
            <a:r>
              <a:rPr lang="ru-RU" b="1" dirty="0" err="1">
                <a:solidFill>
                  <a:schemeClr val="tx1"/>
                </a:solidFill>
              </a:rPr>
              <a:t>Кумакинское</a:t>
            </a:r>
            <a:r>
              <a:rPr lang="ru-RU" b="1" dirty="0">
                <a:solidFill>
                  <a:schemeClr val="tx1"/>
                </a:solidFill>
              </a:rPr>
              <a:t>».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928803"/>
            <a:ext cx="3384376" cy="3876461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</TotalTime>
  <Words>122</Words>
  <Application>Microsoft Office PowerPoint</Application>
  <PresentationFormat>Экран (4:3)</PresentationFormat>
  <Paragraphs>23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Arial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финансов Забайкальского края</dc:title>
  <dc:creator>V</dc:creator>
  <cp:lastModifiedBy>rfoadmin</cp:lastModifiedBy>
  <cp:revision>116</cp:revision>
  <cp:lastPrinted>2018-07-09T06:21:04Z</cp:lastPrinted>
  <dcterms:created xsi:type="dcterms:W3CDTF">2013-07-04T20:11:50Z</dcterms:created>
  <dcterms:modified xsi:type="dcterms:W3CDTF">2025-04-23T03:18:07Z</dcterms:modified>
</cp:coreProperties>
</file>